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72BE76-1856-45BE-9BB2-08B935C5B574}" v="1561" dt="2021-12-08T16:26:11.163"/>
    <p1510:client id="{64FFFA63-B528-4B71-8342-CB656CABDAAF}" v="41" dt="2021-12-08T02:35:55.090"/>
    <p1510:client id="{790E29A0-F504-382C-E8B4-8C8A5374F9E6}" v="92" dt="2021-12-08T16:13:21.680"/>
    <p1510:client id="{9D1E9117-CCF2-1289-7E92-C9963D62C0E1}" v="146" dt="2021-12-08T16:48:08.741"/>
    <p1510:client id="{D12C0687-6C7E-D064-62F3-9A6D37105D3A}" v="40" dt="2021-12-08T02:47:53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9D875-7CB1-4E8B-AD03-9DFA6CC1346A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23FEF18-8BFF-40B2-9C71-77F0CDFE4CB7}">
      <dgm:prSet/>
      <dgm:spPr/>
      <dgm:t>
        <a:bodyPr/>
        <a:lstStyle/>
        <a:p>
          <a:pPr rtl="0"/>
          <a:r>
            <a:rPr lang="en-US">
              <a:latin typeface="Avenir Next LT Pro"/>
            </a:rPr>
            <a:t>Registration | Join our community</a:t>
          </a:r>
          <a:endParaRPr lang="en-US"/>
        </a:p>
      </dgm:t>
    </dgm:pt>
    <dgm:pt modelId="{D5D874AC-B75F-4800-A835-A7481A56D899}" type="parTrans" cxnId="{CFD72B38-C950-40D2-8DD4-5E3E096A312F}">
      <dgm:prSet/>
      <dgm:spPr/>
      <dgm:t>
        <a:bodyPr/>
        <a:lstStyle/>
        <a:p>
          <a:endParaRPr lang="en-US"/>
        </a:p>
      </dgm:t>
    </dgm:pt>
    <dgm:pt modelId="{C412C6FC-4A10-458B-997B-B220330E75C0}" type="sibTrans" cxnId="{CFD72B38-C950-40D2-8DD4-5E3E096A312F}">
      <dgm:prSet phldrT="01" phldr="0"/>
      <dgm:spPr/>
      <dgm:t>
        <a:bodyPr/>
        <a:lstStyle/>
        <a:p>
          <a:endParaRPr lang="en-US"/>
        </a:p>
      </dgm:t>
    </dgm:pt>
    <dgm:pt modelId="{90954982-3034-4DE6-B6FE-70CDE138558A}">
      <dgm:prSet/>
      <dgm:spPr/>
      <dgm:t>
        <a:bodyPr/>
        <a:lstStyle/>
        <a:p>
          <a:r>
            <a:rPr lang="en-US"/>
            <a:t>Add skills and qualifications</a:t>
          </a:r>
        </a:p>
      </dgm:t>
    </dgm:pt>
    <dgm:pt modelId="{4206336F-76B0-4ADD-8722-08837855B043}" type="parTrans" cxnId="{E9183338-5A1D-40AD-9BF8-2B09D3AAD4D5}">
      <dgm:prSet/>
      <dgm:spPr/>
      <dgm:t>
        <a:bodyPr/>
        <a:lstStyle/>
        <a:p>
          <a:endParaRPr lang="en-US"/>
        </a:p>
      </dgm:t>
    </dgm:pt>
    <dgm:pt modelId="{2CD5EDD0-D3ED-4E94-AEFE-788F13E5112B}" type="sibTrans" cxnId="{E9183338-5A1D-40AD-9BF8-2B09D3AAD4D5}">
      <dgm:prSet phldrT="02" phldr="0"/>
      <dgm:spPr/>
      <dgm:t>
        <a:bodyPr/>
        <a:lstStyle/>
        <a:p>
          <a:endParaRPr lang="en-US"/>
        </a:p>
      </dgm:t>
    </dgm:pt>
    <dgm:pt modelId="{A4AFAF26-3119-4476-8318-F3CF89BC7A8C}">
      <dgm:prSet/>
      <dgm:spPr/>
      <dgm:t>
        <a:bodyPr/>
        <a:lstStyle/>
        <a:p>
          <a:r>
            <a:rPr lang="en-US"/>
            <a:t>Set the price</a:t>
          </a:r>
        </a:p>
      </dgm:t>
    </dgm:pt>
    <dgm:pt modelId="{EF42048D-B795-402A-B26A-BEE3FDEBDEA7}" type="parTrans" cxnId="{1C7D6E12-B0A8-4079-86A8-03BB85D7FB81}">
      <dgm:prSet/>
      <dgm:spPr/>
      <dgm:t>
        <a:bodyPr/>
        <a:lstStyle/>
        <a:p>
          <a:endParaRPr lang="en-US"/>
        </a:p>
      </dgm:t>
    </dgm:pt>
    <dgm:pt modelId="{62EC9A7A-5BDF-4D7D-8E42-F2DC89CFF758}" type="sibTrans" cxnId="{1C7D6E12-B0A8-4079-86A8-03BB85D7FB81}">
      <dgm:prSet phldrT="03" phldr="0"/>
      <dgm:spPr/>
      <dgm:t>
        <a:bodyPr/>
        <a:lstStyle/>
        <a:p>
          <a:endParaRPr lang="en-US"/>
        </a:p>
      </dgm:t>
    </dgm:pt>
    <dgm:pt modelId="{62502246-FADA-4A3E-BEFB-46E44CF8FEFC}">
      <dgm:prSet/>
      <dgm:spPr/>
      <dgm:t>
        <a:bodyPr/>
        <a:lstStyle/>
        <a:p>
          <a:pPr rtl="0"/>
          <a:r>
            <a:rPr lang="en-US"/>
            <a:t>Set the feasible </a:t>
          </a:r>
          <a:r>
            <a:rPr lang="en-US">
              <a:latin typeface="Avenir Next LT Pro"/>
            </a:rPr>
            <a:t>locations </a:t>
          </a:r>
          <a:r>
            <a:rPr lang="en-US"/>
            <a:t>of </a:t>
          </a:r>
          <a:r>
            <a:rPr lang="en-US">
              <a:latin typeface="Avenir Next LT Pro"/>
            </a:rPr>
            <a:t>work</a:t>
          </a:r>
        </a:p>
      </dgm:t>
    </dgm:pt>
    <dgm:pt modelId="{B0C1FE1F-D97C-455E-A838-AA7566E10B73}" type="parTrans" cxnId="{F649DA8F-FB26-431F-AF2B-092E6DC1958F}">
      <dgm:prSet/>
      <dgm:spPr/>
      <dgm:t>
        <a:bodyPr/>
        <a:lstStyle/>
        <a:p>
          <a:endParaRPr lang="en-US"/>
        </a:p>
      </dgm:t>
    </dgm:pt>
    <dgm:pt modelId="{0782AAB7-D782-4395-B5E3-9906A02269A7}" type="sibTrans" cxnId="{F649DA8F-FB26-431F-AF2B-092E6DC1958F}">
      <dgm:prSet phldrT="04" phldr="0"/>
      <dgm:spPr/>
      <dgm:t>
        <a:bodyPr/>
        <a:lstStyle/>
        <a:p>
          <a:endParaRPr lang="en-US"/>
        </a:p>
      </dgm:t>
    </dgm:pt>
    <dgm:pt modelId="{4A4014FE-E062-4232-A127-02BFBF771414}">
      <dgm:prSet phldr="0"/>
      <dgm:spPr/>
      <dgm:t>
        <a:bodyPr/>
        <a:lstStyle/>
        <a:p>
          <a:pPr rtl="0"/>
          <a:r>
            <a:rPr lang="en-US">
              <a:latin typeface="Avenir Next LT Pro"/>
            </a:rPr>
            <a:t>Chat with them!</a:t>
          </a:r>
        </a:p>
      </dgm:t>
    </dgm:pt>
    <dgm:pt modelId="{7E3D3691-A0FD-40D2-9B5C-FCEF4EC1A90F}" type="parTrans" cxnId="{8A8CEC4F-E92E-4120-A807-D6E3048F522B}">
      <dgm:prSet/>
      <dgm:spPr/>
    </dgm:pt>
    <dgm:pt modelId="{9FE8C9E5-6F81-44A5-9FC4-E7E242EACC46}" type="sibTrans" cxnId="{8A8CEC4F-E92E-4120-A807-D6E3048F522B}">
      <dgm:prSet phldrT="06" phldr="0"/>
      <dgm:spPr/>
      <dgm:t>
        <a:bodyPr/>
        <a:lstStyle/>
        <a:p>
          <a:endParaRPr lang="en-US"/>
        </a:p>
      </dgm:t>
    </dgm:pt>
    <dgm:pt modelId="{BDF9CD2D-FFFB-4434-8CBF-19E52FE6A04A}">
      <dgm:prSet phldr="0"/>
      <dgm:spPr/>
      <dgm:t>
        <a:bodyPr/>
        <a:lstStyle/>
        <a:p>
          <a:pPr rtl="0"/>
          <a:r>
            <a:rPr lang="en-US">
              <a:latin typeface="Avenir Next LT Pro"/>
            </a:rPr>
            <a:t>Update the availability</a:t>
          </a:r>
        </a:p>
      </dgm:t>
    </dgm:pt>
    <dgm:pt modelId="{98772F0A-C84E-43D8-ADA0-DB4C04D90B37}" type="parTrans" cxnId="{17EC98F0-FDB8-4DEE-8875-ED0090FE6FC3}">
      <dgm:prSet/>
      <dgm:spPr/>
    </dgm:pt>
    <dgm:pt modelId="{8E4EDF0F-B508-4DE9-B424-0FC9688A3081}" type="sibTrans" cxnId="{17EC98F0-FDB8-4DEE-8875-ED0090FE6FC3}">
      <dgm:prSet phldrT="07" phldr="0"/>
      <dgm:spPr/>
      <dgm:t>
        <a:bodyPr/>
        <a:lstStyle/>
        <a:p>
          <a:endParaRPr lang="en-US"/>
        </a:p>
      </dgm:t>
    </dgm:pt>
    <dgm:pt modelId="{ADE75AC2-EFFD-4DC6-AABC-3A89C0676CE7}">
      <dgm:prSet phldr="0"/>
      <dgm:spPr/>
      <dgm:t>
        <a:bodyPr/>
        <a:lstStyle/>
        <a:p>
          <a:pPr rtl="0"/>
          <a:r>
            <a:rPr lang="en-US">
              <a:latin typeface="Avenir Next LT Pro"/>
            </a:rPr>
            <a:t>Reward the person with a 5-star rating</a:t>
          </a:r>
        </a:p>
      </dgm:t>
    </dgm:pt>
    <dgm:pt modelId="{A8902875-E359-4D1F-81F6-256E1C6CD758}" type="parTrans" cxnId="{883C8303-1843-48A1-BA02-1D3290F94D0C}">
      <dgm:prSet/>
      <dgm:spPr/>
    </dgm:pt>
    <dgm:pt modelId="{4C33CF60-848C-40AC-A979-308E4C038E52}" type="sibTrans" cxnId="{883C8303-1843-48A1-BA02-1D3290F94D0C}">
      <dgm:prSet phldrT="08" phldr="0"/>
      <dgm:spPr/>
      <dgm:t>
        <a:bodyPr/>
        <a:lstStyle/>
        <a:p>
          <a:endParaRPr lang="en-US"/>
        </a:p>
      </dgm:t>
    </dgm:pt>
    <dgm:pt modelId="{D8D7002C-5CC5-475C-A42E-20612B94CEF9}">
      <dgm:prSet phldr="0"/>
      <dgm:spPr/>
      <dgm:t>
        <a:bodyPr/>
        <a:lstStyle/>
        <a:p>
          <a:r>
            <a:rPr lang="en-US">
              <a:latin typeface="Avenir Next LT Pro"/>
            </a:rPr>
            <a:t>Look for people who can do the work for you</a:t>
          </a:r>
          <a:endParaRPr lang="en-US"/>
        </a:p>
      </dgm:t>
    </dgm:pt>
    <dgm:pt modelId="{534DC28E-6183-4155-9BFA-AD04AF26D57E}" type="parTrans" cxnId="{16295730-4B7C-4AFB-95F9-F003E95B7E35}">
      <dgm:prSet/>
      <dgm:spPr/>
    </dgm:pt>
    <dgm:pt modelId="{D88B587D-1BC2-46F8-A09E-CD019322B3E2}" type="sibTrans" cxnId="{16295730-4B7C-4AFB-95F9-F003E95B7E35}">
      <dgm:prSet phldrT="05" phldr="0"/>
      <dgm:spPr/>
      <dgm:t>
        <a:bodyPr/>
        <a:lstStyle/>
        <a:p>
          <a:endParaRPr lang="en-US"/>
        </a:p>
      </dgm:t>
    </dgm:pt>
    <dgm:pt modelId="{F216F1EF-DB84-4049-A726-D523DADA43C9}" type="pres">
      <dgm:prSet presAssocID="{9449D875-7CB1-4E8B-AD03-9DFA6CC1346A}" presName="diagram" presStyleCnt="0">
        <dgm:presLayoutVars>
          <dgm:dir/>
          <dgm:resizeHandles val="exact"/>
        </dgm:presLayoutVars>
      </dgm:prSet>
      <dgm:spPr/>
    </dgm:pt>
    <dgm:pt modelId="{DF1B9171-3034-48FB-ABD3-D2F1E25CFD1C}" type="pres">
      <dgm:prSet presAssocID="{923FEF18-8BFF-40B2-9C71-77F0CDFE4CB7}" presName="node" presStyleLbl="node1" presStyleIdx="0" presStyleCnt="8">
        <dgm:presLayoutVars>
          <dgm:bulletEnabled val="1"/>
        </dgm:presLayoutVars>
      </dgm:prSet>
      <dgm:spPr/>
    </dgm:pt>
    <dgm:pt modelId="{10739A29-D9C1-4776-9296-C8A085E92B5B}" type="pres">
      <dgm:prSet presAssocID="{C412C6FC-4A10-458B-997B-B220330E75C0}" presName="sibTrans" presStyleCnt="0"/>
      <dgm:spPr/>
    </dgm:pt>
    <dgm:pt modelId="{1864320E-A3E3-493F-97B8-3958F8E7BB21}" type="pres">
      <dgm:prSet presAssocID="{90954982-3034-4DE6-B6FE-70CDE138558A}" presName="node" presStyleLbl="node1" presStyleIdx="1" presStyleCnt="8">
        <dgm:presLayoutVars>
          <dgm:bulletEnabled val="1"/>
        </dgm:presLayoutVars>
      </dgm:prSet>
      <dgm:spPr/>
    </dgm:pt>
    <dgm:pt modelId="{3303E5B0-F3AF-45FC-B2C1-C9223B21CFBC}" type="pres">
      <dgm:prSet presAssocID="{2CD5EDD0-D3ED-4E94-AEFE-788F13E5112B}" presName="sibTrans" presStyleCnt="0"/>
      <dgm:spPr/>
    </dgm:pt>
    <dgm:pt modelId="{EAA23D84-32AF-484C-B772-C1CBBEEDB555}" type="pres">
      <dgm:prSet presAssocID="{A4AFAF26-3119-4476-8318-F3CF89BC7A8C}" presName="node" presStyleLbl="node1" presStyleIdx="2" presStyleCnt="8">
        <dgm:presLayoutVars>
          <dgm:bulletEnabled val="1"/>
        </dgm:presLayoutVars>
      </dgm:prSet>
      <dgm:spPr/>
    </dgm:pt>
    <dgm:pt modelId="{16A7597B-1A0F-4FEF-8748-D4FFFECF0BA0}" type="pres">
      <dgm:prSet presAssocID="{62EC9A7A-5BDF-4D7D-8E42-F2DC89CFF758}" presName="sibTrans" presStyleCnt="0"/>
      <dgm:spPr/>
    </dgm:pt>
    <dgm:pt modelId="{5948ED6E-EB31-4207-9177-F18B321C8321}" type="pres">
      <dgm:prSet presAssocID="{62502246-FADA-4A3E-BEFB-46E44CF8FEFC}" presName="node" presStyleLbl="node1" presStyleIdx="3" presStyleCnt="8">
        <dgm:presLayoutVars>
          <dgm:bulletEnabled val="1"/>
        </dgm:presLayoutVars>
      </dgm:prSet>
      <dgm:spPr/>
    </dgm:pt>
    <dgm:pt modelId="{3E6A78B3-3EE4-4282-958E-9EA71118F89B}" type="pres">
      <dgm:prSet presAssocID="{0782AAB7-D782-4395-B5E3-9906A02269A7}" presName="sibTrans" presStyleCnt="0"/>
      <dgm:spPr/>
    </dgm:pt>
    <dgm:pt modelId="{E8CD6927-E671-41F4-A444-5BCAD61566C4}" type="pres">
      <dgm:prSet presAssocID="{D8D7002C-5CC5-475C-A42E-20612B94CEF9}" presName="node" presStyleLbl="node1" presStyleIdx="4" presStyleCnt="8">
        <dgm:presLayoutVars>
          <dgm:bulletEnabled val="1"/>
        </dgm:presLayoutVars>
      </dgm:prSet>
      <dgm:spPr/>
    </dgm:pt>
    <dgm:pt modelId="{66231B2B-B1E9-42E8-AFEB-7D83D0EC44EA}" type="pres">
      <dgm:prSet presAssocID="{D88B587D-1BC2-46F8-A09E-CD019322B3E2}" presName="sibTrans" presStyleCnt="0"/>
      <dgm:spPr/>
    </dgm:pt>
    <dgm:pt modelId="{DB8EB8D4-0138-4747-8286-3A5EB8D52E46}" type="pres">
      <dgm:prSet presAssocID="{4A4014FE-E062-4232-A127-02BFBF771414}" presName="node" presStyleLbl="node1" presStyleIdx="5" presStyleCnt="8">
        <dgm:presLayoutVars>
          <dgm:bulletEnabled val="1"/>
        </dgm:presLayoutVars>
      </dgm:prSet>
      <dgm:spPr/>
    </dgm:pt>
    <dgm:pt modelId="{C2592701-062F-465C-BBE6-CBCEBA099EF6}" type="pres">
      <dgm:prSet presAssocID="{9FE8C9E5-6F81-44A5-9FC4-E7E242EACC46}" presName="sibTrans" presStyleCnt="0"/>
      <dgm:spPr/>
    </dgm:pt>
    <dgm:pt modelId="{5F230989-F4BB-46B8-AED0-1CCC1C598E2C}" type="pres">
      <dgm:prSet presAssocID="{BDF9CD2D-FFFB-4434-8CBF-19E52FE6A04A}" presName="node" presStyleLbl="node1" presStyleIdx="6" presStyleCnt="8">
        <dgm:presLayoutVars>
          <dgm:bulletEnabled val="1"/>
        </dgm:presLayoutVars>
      </dgm:prSet>
      <dgm:spPr/>
    </dgm:pt>
    <dgm:pt modelId="{27D1F3D0-CB95-4264-8005-FE545A29002C}" type="pres">
      <dgm:prSet presAssocID="{8E4EDF0F-B508-4DE9-B424-0FC9688A3081}" presName="sibTrans" presStyleCnt="0"/>
      <dgm:spPr/>
    </dgm:pt>
    <dgm:pt modelId="{26D296A9-5CCE-4337-8EB1-2B3733C9A217}" type="pres">
      <dgm:prSet presAssocID="{ADE75AC2-EFFD-4DC6-AABC-3A89C0676CE7}" presName="node" presStyleLbl="node1" presStyleIdx="7" presStyleCnt="8">
        <dgm:presLayoutVars>
          <dgm:bulletEnabled val="1"/>
        </dgm:presLayoutVars>
      </dgm:prSet>
      <dgm:spPr/>
    </dgm:pt>
  </dgm:ptLst>
  <dgm:cxnLst>
    <dgm:cxn modelId="{883C8303-1843-48A1-BA02-1D3290F94D0C}" srcId="{9449D875-7CB1-4E8B-AD03-9DFA6CC1346A}" destId="{ADE75AC2-EFFD-4DC6-AABC-3A89C0676CE7}" srcOrd="7" destOrd="0" parTransId="{A8902875-E359-4D1F-81F6-256E1C6CD758}" sibTransId="{4C33CF60-848C-40AC-A979-308E4C038E52}"/>
    <dgm:cxn modelId="{1C7D6E12-B0A8-4079-86A8-03BB85D7FB81}" srcId="{9449D875-7CB1-4E8B-AD03-9DFA6CC1346A}" destId="{A4AFAF26-3119-4476-8318-F3CF89BC7A8C}" srcOrd="2" destOrd="0" parTransId="{EF42048D-B795-402A-B26A-BEE3FDEBDEA7}" sibTransId="{62EC9A7A-5BDF-4D7D-8E42-F2DC89CFF758}"/>
    <dgm:cxn modelId="{5EED2823-3733-45A8-BDDC-E7899AE0A2C3}" type="presOf" srcId="{A4AFAF26-3119-4476-8318-F3CF89BC7A8C}" destId="{EAA23D84-32AF-484C-B772-C1CBBEEDB555}" srcOrd="0" destOrd="0" presId="urn:microsoft.com/office/officeart/2005/8/layout/default"/>
    <dgm:cxn modelId="{03F53225-DFBA-4AA0-BAA6-C94E9C112342}" type="presOf" srcId="{ADE75AC2-EFFD-4DC6-AABC-3A89C0676CE7}" destId="{26D296A9-5CCE-4337-8EB1-2B3733C9A217}" srcOrd="0" destOrd="0" presId="urn:microsoft.com/office/officeart/2005/8/layout/default"/>
    <dgm:cxn modelId="{16295730-4B7C-4AFB-95F9-F003E95B7E35}" srcId="{9449D875-7CB1-4E8B-AD03-9DFA6CC1346A}" destId="{D8D7002C-5CC5-475C-A42E-20612B94CEF9}" srcOrd="4" destOrd="0" parTransId="{534DC28E-6183-4155-9BFA-AD04AF26D57E}" sibTransId="{D88B587D-1BC2-46F8-A09E-CD019322B3E2}"/>
    <dgm:cxn modelId="{CFD72B38-C950-40D2-8DD4-5E3E096A312F}" srcId="{9449D875-7CB1-4E8B-AD03-9DFA6CC1346A}" destId="{923FEF18-8BFF-40B2-9C71-77F0CDFE4CB7}" srcOrd="0" destOrd="0" parTransId="{D5D874AC-B75F-4800-A835-A7481A56D899}" sibTransId="{C412C6FC-4A10-458B-997B-B220330E75C0}"/>
    <dgm:cxn modelId="{E9183338-5A1D-40AD-9BF8-2B09D3AAD4D5}" srcId="{9449D875-7CB1-4E8B-AD03-9DFA6CC1346A}" destId="{90954982-3034-4DE6-B6FE-70CDE138558A}" srcOrd="1" destOrd="0" parTransId="{4206336F-76B0-4ADD-8722-08837855B043}" sibTransId="{2CD5EDD0-D3ED-4E94-AEFE-788F13E5112B}"/>
    <dgm:cxn modelId="{2A374945-D4C3-4170-B91D-82A267DA140F}" type="presOf" srcId="{923FEF18-8BFF-40B2-9C71-77F0CDFE4CB7}" destId="{DF1B9171-3034-48FB-ABD3-D2F1E25CFD1C}" srcOrd="0" destOrd="0" presId="urn:microsoft.com/office/officeart/2005/8/layout/default"/>
    <dgm:cxn modelId="{A73FEE45-82D1-4D07-9B7A-25DB892FB615}" type="presOf" srcId="{4A4014FE-E062-4232-A127-02BFBF771414}" destId="{DB8EB8D4-0138-4747-8286-3A5EB8D52E46}" srcOrd="0" destOrd="0" presId="urn:microsoft.com/office/officeart/2005/8/layout/default"/>
    <dgm:cxn modelId="{8A8CEC4F-E92E-4120-A807-D6E3048F522B}" srcId="{9449D875-7CB1-4E8B-AD03-9DFA6CC1346A}" destId="{4A4014FE-E062-4232-A127-02BFBF771414}" srcOrd="5" destOrd="0" parTransId="{7E3D3691-A0FD-40D2-9B5C-FCEF4EC1A90F}" sibTransId="{9FE8C9E5-6F81-44A5-9FC4-E7E242EACC46}"/>
    <dgm:cxn modelId="{D1A21854-1C01-4E76-AC03-1C23EDF07F5C}" type="presOf" srcId="{62502246-FADA-4A3E-BEFB-46E44CF8FEFC}" destId="{5948ED6E-EB31-4207-9177-F18B321C8321}" srcOrd="0" destOrd="0" presId="urn:microsoft.com/office/officeart/2005/8/layout/default"/>
    <dgm:cxn modelId="{26387E59-2985-44B8-9C58-7BE71E94F89B}" type="presOf" srcId="{D8D7002C-5CC5-475C-A42E-20612B94CEF9}" destId="{E8CD6927-E671-41F4-A444-5BCAD61566C4}" srcOrd="0" destOrd="0" presId="urn:microsoft.com/office/officeart/2005/8/layout/default"/>
    <dgm:cxn modelId="{7EE28D89-2990-40B1-BE0A-E29C3246ACCC}" type="presOf" srcId="{9449D875-7CB1-4E8B-AD03-9DFA6CC1346A}" destId="{F216F1EF-DB84-4049-A726-D523DADA43C9}" srcOrd="0" destOrd="0" presId="urn:microsoft.com/office/officeart/2005/8/layout/default"/>
    <dgm:cxn modelId="{A7652D8A-8D60-4D9B-B71D-1473CAB1CEE5}" type="presOf" srcId="{BDF9CD2D-FFFB-4434-8CBF-19E52FE6A04A}" destId="{5F230989-F4BB-46B8-AED0-1CCC1C598E2C}" srcOrd="0" destOrd="0" presId="urn:microsoft.com/office/officeart/2005/8/layout/default"/>
    <dgm:cxn modelId="{F649DA8F-FB26-431F-AF2B-092E6DC1958F}" srcId="{9449D875-7CB1-4E8B-AD03-9DFA6CC1346A}" destId="{62502246-FADA-4A3E-BEFB-46E44CF8FEFC}" srcOrd="3" destOrd="0" parTransId="{B0C1FE1F-D97C-455E-A838-AA7566E10B73}" sibTransId="{0782AAB7-D782-4395-B5E3-9906A02269A7}"/>
    <dgm:cxn modelId="{58414AC4-5795-4EAD-AA6F-68912B69A4DE}" type="presOf" srcId="{90954982-3034-4DE6-B6FE-70CDE138558A}" destId="{1864320E-A3E3-493F-97B8-3958F8E7BB21}" srcOrd="0" destOrd="0" presId="urn:microsoft.com/office/officeart/2005/8/layout/default"/>
    <dgm:cxn modelId="{17EC98F0-FDB8-4DEE-8875-ED0090FE6FC3}" srcId="{9449D875-7CB1-4E8B-AD03-9DFA6CC1346A}" destId="{BDF9CD2D-FFFB-4434-8CBF-19E52FE6A04A}" srcOrd="6" destOrd="0" parTransId="{98772F0A-C84E-43D8-ADA0-DB4C04D90B37}" sibTransId="{8E4EDF0F-B508-4DE9-B424-0FC9688A3081}"/>
    <dgm:cxn modelId="{3C3D06A8-1765-4D34-BF66-5888E3D3FED7}" type="presParOf" srcId="{F216F1EF-DB84-4049-A726-D523DADA43C9}" destId="{DF1B9171-3034-48FB-ABD3-D2F1E25CFD1C}" srcOrd="0" destOrd="0" presId="urn:microsoft.com/office/officeart/2005/8/layout/default"/>
    <dgm:cxn modelId="{9C037FCA-D762-443A-A28C-391CAADDB9A1}" type="presParOf" srcId="{F216F1EF-DB84-4049-A726-D523DADA43C9}" destId="{10739A29-D9C1-4776-9296-C8A085E92B5B}" srcOrd="1" destOrd="0" presId="urn:microsoft.com/office/officeart/2005/8/layout/default"/>
    <dgm:cxn modelId="{A5C9430A-DA6C-4DAF-B122-FB8267DA544B}" type="presParOf" srcId="{F216F1EF-DB84-4049-A726-D523DADA43C9}" destId="{1864320E-A3E3-493F-97B8-3958F8E7BB21}" srcOrd="2" destOrd="0" presId="urn:microsoft.com/office/officeart/2005/8/layout/default"/>
    <dgm:cxn modelId="{7AF8A9BC-986D-48CB-914E-BC08D104A81B}" type="presParOf" srcId="{F216F1EF-DB84-4049-A726-D523DADA43C9}" destId="{3303E5B0-F3AF-45FC-B2C1-C9223B21CFBC}" srcOrd="3" destOrd="0" presId="urn:microsoft.com/office/officeart/2005/8/layout/default"/>
    <dgm:cxn modelId="{2E4A128D-8FCA-4A0F-8C98-562C3E314D11}" type="presParOf" srcId="{F216F1EF-DB84-4049-A726-D523DADA43C9}" destId="{EAA23D84-32AF-484C-B772-C1CBBEEDB555}" srcOrd="4" destOrd="0" presId="urn:microsoft.com/office/officeart/2005/8/layout/default"/>
    <dgm:cxn modelId="{24640EFA-F276-46CB-AE16-FD0EA8C9A12E}" type="presParOf" srcId="{F216F1EF-DB84-4049-A726-D523DADA43C9}" destId="{16A7597B-1A0F-4FEF-8748-D4FFFECF0BA0}" srcOrd="5" destOrd="0" presId="urn:microsoft.com/office/officeart/2005/8/layout/default"/>
    <dgm:cxn modelId="{A3BBBD1E-584E-47B6-8A40-46C5FB6F424F}" type="presParOf" srcId="{F216F1EF-DB84-4049-A726-D523DADA43C9}" destId="{5948ED6E-EB31-4207-9177-F18B321C8321}" srcOrd="6" destOrd="0" presId="urn:microsoft.com/office/officeart/2005/8/layout/default"/>
    <dgm:cxn modelId="{32EDDF68-4179-4F9A-8E4B-E2BF3535D951}" type="presParOf" srcId="{F216F1EF-DB84-4049-A726-D523DADA43C9}" destId="{3E6A78B3-3EE4-4282-958E-9EA71118F89B}" srcOrd="7" destOrd="0" presId="urn:microsoft.com/office/officeart/2005/8/layout/default"/>
    <dgm:cxn modelId="{8391099F-46E7-4CBA-8251-AB84B25583DF}" type="presParOf" srcId="{F216F1EF-DB84-4049-A726-D523DADA43C9}" destId="{E8CD6927-E671-41F4-A444-5BCAD61566C4}" srcOrd="8" destOrd="0" presId="urn:microsoft.com/office/officeart/2005/8/layout/default"/>
    <dgm:cxn modelId="{E7C6D579-532F-4112-BF51-C41514E91587}" type="presParOf" srcId="{F216F1EF-DB84-4049-A726-D523DADA43C9}" destId="{66231B2B-B1E9-42E8-AFEB-7D83D0EC44EA}" srcOrd="9" destOrd="0" presId="urn:microsoft.com/office/officeart/2005/8/layout/default"/>
    <dgm:cxn modelId="{6B7F7BF2-BD07-4595-A0A3-2A1699791B6F}" type="presParOf" srcId="{F216F1EF-DB84-4049-A726-D523DADA43C9}" destId="{DB8EB8D4-0138-4747-8286-3A5EB8D52E46}" srcOrd="10" destOrd="0" presId="urn:microsoft.com/office/officeart/2005/8/layout/default"/>
    <dgm:cxn modelId="{1760A1A3-70FE-4CF9-8C86-CBF806D59F5C}" type="presParOf" srcId="{F216F1EF-DB84-4049-A726-D523DADA43C9}" destId="{C2592701-062F-465C-BBE6-CBCEBA099EF6}" srcOrd="11" destOrd="0" presId="urn:microsoft.com/office/officeart/2005/8/layout/default"/>
    <dgm:cxn modelId="{183D7F4D-AA81-4EBF-8F6D-3606058F6B6E}" type="presParOf" srcId="{F216F1EF-DB84-4049-A726-D523DADA43C9}" destId="{5F230989-F4BB-46B8-AED0-1CCC1C598E2C}" srcOrd="12" destOrd="0" presId="urn:microsoft.com/office/officeart/2005/8/layout/default"/>
    <dgm:cxn modelId="{031EFC5E-8347-4017-B235-C8143DBE1B12}" type="presParOf" srcId="{F216F1EF-DB84-4049-A726-D523DADA43C9}" destId="{27D1F3D0-CB95-4264-8005-FE545A29002C}" srcOrd="13" destOrd="0" presId="urn:microsoft.com/office/officeart/2005/8/layout/default"/>
    <dgm:cxn modelId="{9D89EF4B-BC18-4FBB-B370-392379A84E91}" type="presParOf" srcId="{F216F1EF-DB84-4049-A726-D523DADA43C9}" destId="{26D296A9-5CCE-4337-8EB1-2B3733C9A21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B9171-3034-48FB-ABD3-D2F1E25CFD1C}">
      <dsp:nvSpPr>
        <dsp:cNvPr id="0" name=""/>
        <dsp:cNvSpPr/>
      </dsp:nvSpPr>
      <dsp:spPr>
        <a:xfrm>
          <a:off x="3080" y="590125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venir Next LT Pro"/>
            </a:rPr>
            <a:t>Registration | Join our community</a:t>
          </a:r>
          <a:endParaRPr lang="en-US" sz="2000" kern="1200"/>
        </a:p>
      </dsp:txBody>
      <dsp:txXfrm>
        <a:off x="3080" y="590125"/>
        <a:ext cx="2444055" cy="1466433"/>
      </dsp:txXfrm>
    </dsp:sp>
    <dsp:sp modelId="{1864320E-A3E3-493F-97B8-3958F8E7BB21}">
      <dsp:nvSpPr>
        <dsp:cNvPr id="0" name=""/>
        <dsp:cNvSpPr/>
      </dsp:nvSpPr>
      <dsp:spPr>
        <a:xfrm>
          <a:off x="2691541" y="590125"/>
          <a:ext cx="2444055" cy="1466433"/>
        </a:xfrm>
        <a:prstGeom prst="rect">
          <a:avLst/>
        </a:prstGeom>
        <a:solidFill>
          <a:schemeClr val="accent5">
            <a:hueOff val="891034"/>
            <a:satOff val="-573"/>
            <a:lumOff val="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 skills and qualifications</a:t>
          </a:r>
        </a:p>
      </dsp:txBody>
      <dsp:txXfrm>
        <a:off x="2691541" y="590125"/>
        <a:ext cx="2444055" cy="1466433"/>
      </dsp:txXfrm>
    </dsp:sp>
    <dsp:sp modelId="{EAA23D84-32AF-484C-B772-C1CBBEEDB555}">
      <dsp:nvSpPr>
        <dsp:cNvPr id="0" name=""/>
        <dsp:cNvSpPr/>
      </dsp:nvSpPr>
      <dsp:spPr>
        <a:xfrm>
          <a:off x="5380002" y="590125"/>
          <a:ext cx="2444055" cy="1466433"/>
        </a:xfrm>
        <a:prstGeom prst="rect">
          <a:avLst/>
        </a:prstGeom>
        <a:solidFill>
          <a:schemeClr val="accent5">
            <a:hueOff val="1782068"/>
            <a:satOff val="-1147"/>
            <a:lumOff val="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Set the price</a:t>
          </a:r>
        </a:p>
      </dsp:txBody>
      <dsp:txXfrm>
        <a:off x="5380002" y="590125"/>
        <a:ext cx="2444055" cy="1466433"/>
      </dsp:txXfrm>
    </dsp:sp>
    <dsp:sp modelId="{5948ED6E-EB31-4207-9177-F18B321C8321}">
      <dsp:nvSpPr>
        <dsp:cNvPr id="0" name=""/>
        <dsp:cNvSpPr/>
      </dsp:nvSpPr>
      <dsp:spPr>
        <a:xfrm>
          <a:off x="8068463" y="590125"/>
          <a:ext cx="2444055" cy="1466433"/>
        </a:xfrm>
        <a:prstGeom prst="rect">
          <a:avLst/>
        </a:prstGeom>
        <a:solidFill>
          <a:schemeClr val="accent5">
            <a:hueOff val="2673102"/>
            <a:satOff val="-1720"/>
            <a:lumOff val="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Set the feasible </a:t>
          </a:r>
          <a:r>
            <a:rPr lang="en-US" sz="2000" kern="1200">
              <a:latin typeface="Avenir Next LT Pro"/>
            </a:rPr>
            <a:t>locations </a:t>
          </a:r>
          <a:r>
            <a:rPr lang="en-US" sz="2000" kern="1200"/>
            <a:t>of </a:t>
          </a:r>
          <a:r>
            <a:rPr lang="en-US" sz="2000" kern="1200">
              <a:latin typeface="Avenir Next LT Pro"/>
            </a:rPr>
            <a:t>work</a:t>
          </a:r>
        </a:p>
      </dsp:txBody>
      <dsp:txXfrm>
        <a:off x="8068463" y="590125"/>
        <a:ext cx="2444055" cy="1466433"/>
      </dsp:txXfrm>
    </dsp:sp>
    <dsp:sp modelId="{E8CD6927-E671-41F4-A444-5BCAD61566C4}">
      <dsp:nvSpPr>
        <dsp:cNvPr id="0" name=""/>
        <dsp:cNvSpPr/>
      </dsp:nvSpPr>
      <dsp:spPr>
        <a:xfrm>
          <a:off x="3080" y="2300964"/>
          <a:ext cx="2444055" cy="1466433"/>
        </a:xfrm>
        <a:prstGeom prst="rect">
          <a:avLst/>
        </a:prstGeom>
        <a:solidFill>
          <a:schemeClr val="accent5">
            <a:hueOff val="3564136"/>
            <a:satOff val="-2293"/>
            <a:lumOff val="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venir Next LT Pro"/>
            </a:rPr>
            <a:t>Look for people who can do the work for you</a:t>
          </a:r>
          <a:endParaRPr lang="en-US" sz="2000" kern="1200"/>
        </a:p>
      </dsp:txBody>
      <dsp:txXfrm>
        <a:off x="3080" y="2300964"/>
        <a:ext cx="2444055" cy="1466433"/>
      </dsp:txXfrm>
    </dsp:sp>
    <dsp:sp modelId="{DB8EB8D4-0138-4747-8286-3A5EB8D52E46}">
      <dsp:nvSpPr>
        <dsp:cNvPr id="0" name=""/>
        <dsp:cNvSpPr/>
      </dsp:nvSpPr>
      <dsp:spPr>
        <a:xfrm>
          <a:off x="2691541" y="2300964"/>
          <a:ext cx="2444055" cy="1466433"/>
        </a:xfrm>
        <a:prstGeom prst="rect">
          <a:avLst/>
        </a:prstGeom>
        <a:solidFill>
          <a:schemeClr val="accent5">
            <a:hueOff val="4455170"/>
            <a:satOff val="-2866"/>
            <a:lumOff val="196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venir Next LT Pro"/>
            </a:rPr>
            <a:t>Chat with them!</a:t>
          </a:r>
        </a:p>
      </dsp:txBody>
      <dsp:txXfrm>
        <a:off x="2691541" y="2300964"/>
        <a:ext cx="2444055" cy="1466433"/>
      </dsp:txXfrm>
    </dsp:sp>
    <dsp:sp modelId="{5F230989-F4BB-46B8-AED0-1CCC1C598E2C}">
      <dsp:nvSpPr>
        <dsp:cNvPr id="0" name=""/>
        <dsp:cNvSpPr/>
      </dsp:nvSpPr>
      <dsp:spPr>
        <a:xfrm>
          <a:off x="5380002" y="2300964"/>
          <a:ext cx="2444055" cy="1466433"/>
        </a:xfrm>
        <a:prstGeom prst="rect">
          <a:avLst/>
        </a:prstGeom>
        <a:solidFill>
          <a:schemeClr val="accent5">
            <a:hueOff val="5346204"/>
            <a:satOff val="-3440"/>
            <a:lumOff val="235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venir Next LT Pro"/>
            </a:rPr>
            <a:t>Update the availability</a:t>
          </a:r>
        </a:p>
      </dsp:txBody>
      <dsp:txXfrm>
        <a:off x="5380002" y="2300964"/>
        <a:ext cx="2444055" cy="1466433"/>
      </dsp:txXfrm>
    </dsp:sp>
    <dsp:sp modelId="{26D296A9-5CCE-4337-8EB1-2B3733C9A217}">
      <dsp:nvSpPr>
        <dsp:cNvPr id="0" name=""/>
        <dsp:cNvSpPr/>
      </dsp:nvSpPr>
      <dsp:spPr>
        <a:xfrm>
          <a:off x="8068463" y="2300964"/>
          <a:ext cx="2444055" cy="1466433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venir Next LT Pro"/>
            </a:rPr>
            <a:t>Reward the person with a 5-star rating</a:t>
          </a:r>
        </a:p>
      </dsp:txBody>
      <dsp:txXfrm>
        <a:off x="8068463" y="2300964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0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45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1748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57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70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72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33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9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8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18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21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53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0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78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73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528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599D4FBD-7AFF-4E86-BF6E-EBB0764A5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70" y="202249"/>
            <a:ext cx="2743200" cy="2792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CC0B65-7E11-4FE9-B918-2B20EB17EECC}"/>
              </a:ext>
            </a:extLst>
          </p:cNvPr>
          <p:cNvSpPr txBox="1"/>
          <p:nvPr/>
        </p:nvSpPr>
        <p:spPr>
          <a:xfrm>
            <a:off x="654205" y="895815"/>
            <a:ext cx="489910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INFO 6150</a:t>
            </a:r>
          </a:p>
          <a:p>
            <a:r>
              <a:rPr lang="en-US"/>
              <a:t>WEB DESIGN AND USER EXPERIENCE  ENGINEERING</a:t>
            </a:r>
          </a:p>
          <a:p>
            <a:endParaRPr lang="en-US"/>
          </a:p>
          <a:p>
            <a:r>
              <a:rPr lang="en-US" b="1"/>
              <a:t>   HELP ON THE GO</a:t>
            </a:r>
          </a:p>
          <a:p>
            <a:endParaRPr lang="en-US"/>
          </a:p>
          <a:p>
            <a:r>
              <a:rPr lang="en-US" sz="1400" u="sng"/>
              <a:t>AUTHORS </a:t>
            </a:r>
            <a:endParaRPr lang="en-US" u="sng"/>
          </a:p>
          <a:p>
            <a:endParaRPr lang="en-US"/>
          </a:p>
          <a:p>
            <a:r>
              <a:rPr lang="en-US"/>
              <a:t>PRANJAL GUPTA – 001094676</a:t>
            </a:r>
          </a:p>
          <a:p>
            <a:endParaRPr lang="en-US"/>
          </a:p>
          <a:p>
            <a:r>
              <a:rPr lang="en-US"/>
              <a:t>MRIDUL REGMI – 001090410</a:t>
            </a:r>
          </a:p>
          <a:p>
            <a:endParaRPr lang="en-US"/>
          </a:p>
          <a:p>
            <a:r>
              <a:rPr lang="en-US"/>
              <a:t>UDAY SIDDHARTH K S - 002192624</a:t>
            </a:r>
          </a:p>
          <a:p>
            <a:endParaRPr lang="en-US"/>
          </a:p>
          <a:p>
            <a:r>
              <a:rPr lang="en-US"/>
              <a:t>NIDHI RAGHAVENDRA - 002193886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A703A04-3062-4EE4-9646-C1E79635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2" y="819076"/>
            <a:ext cx="11162369" cy="54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17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31615-4E70-4AA1-B27C-F56E2537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20FA4E-945F-4857-9FE1-9717CEB9B0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1" r="2594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2386D96-DF72-4275-B766-E00CBBFB0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1493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31615-4E70-4AA1-B27C-F56E2537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296FEFB-61C7-409D-81BF-4C8F537AD4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086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2386D96-DF72-4275-B766-E00CBBFB0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5077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31615-4E70-4AA1-B27C-F56E2537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8763D72-19FB-4154-904B-FE6F035316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" r="2994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2386D96-DF72-4275-B766-E00CBBFB0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0255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31615-4E70-4AA1-B27C-F56E2537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C47EE2-3D36-4553-B561-8721EE9996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" b="451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2386D96-DF72-4275-B766-E00CBBFB0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1428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31615-4E70-4AA1-B27C-F56E2537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4AB047-4862-48C2-B9AA-4946F85529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063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2386D96-DF72-4275-B766-E00CBBFB0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2751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7E65F7-DA8D-41F4-982A-E204ADEDB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230439" y="643467"/>
            <a:ext cx="9731122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403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31615-4E70-4AA1-B27C-F56E2537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B96B3C1-63C6-4125-88CE-16C2DB97D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1" b="1037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2386D96-DF72-4275-B766-E00CBBFB0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5898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A37E-1B7E-4860-9157-21B6E6C1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F1B6A9C2-CF91-4FE5-8DD4-F560FD69A448}"/>
              </a:ext>
            </a:extLst>
          </p:cNvPr>
          <p:cNvSpPr txBox="1"/>
          <p:nvPr/>
        </p:nvSpPr>
        <p:spPr>
          <a:xfrm>
            <a:off x="1527716" y="1248935"/>
            <a:ext cx="8281639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ea typeface="+mn-lt"/>
                <a:cs typeface="+mn-lt"/>
              </a:rPr>
              <a:t>A web application that aims to provide a platform to advertise your skills and job qualifications or look for someone who could do the job for you!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33C9A-E2BD-4D2B-A06E-6E71E4814372}"/>
              </a:ext>
            </a:extLst>
          </p:cNvPr>
          <p:cNvSpPr txBox="1"/>
          <p:nvPr/>
        </p:nvSpPr>
        <p:spPr>
          <a:xfrm>
            <a:off x="1611352" y="2159620"/>
            <a:ext cx="9080809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Need a website for your upcoming business?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Hire a web developer in a few clicks through Help-on-the-go!</a:t>
            </a:r>
          </a:p>
          <a:p>
            <a:pPr lvl="1"/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Have a marketable skill and want to make a few extra bucks?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Sign up and join our community to help people while you make your money!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Need help with setting up your new home?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Worry not! Help-on-the-go has a rapidly diverse community providing you help with almost anything!</a:t>
            </a:r>
          </a:p>
          <a:p>
            <a:pPr marL="742950" lvl="1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Wanna collaborate with skilled people?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Why not? Help-on-the-go brings together many smart people of similar interests!</a:t>
            </a:r>
          </a:p>
          <a:p>
            <a:pPr marL="1200150" lvl="2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1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44459-90F0-4B53-A603-35EFE148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flow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805B0C6-A43E-4ABC-AD40-AC0756966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12279"/>
              </p:ext>
            </p:extLst>
          </p:nvPr>
        </p:nvGraphicFramePr>
        <p:xfrm>
          <a:off x="943904" y="156733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2232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94D71-D65F-412B-A554-8AD6F473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E28C7-1C09-4A68-969B-C282AE1DB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55967"/>
            <a:ext cx="8955833" cy="4892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1" dirty="0"/>
              <a:t>MRIDUL REGMI </a:t>
            </a:r>
            <a:r>
              <a:rPr lang="en-US" sz="1400" dirty="0"/>
              <a:t>– INTEGRATION WITH CHAT-ENGINE APIS, CHAT INTERFACE – MVC, MONGO DB ATLAS, SEEK PAGE BACKEND, BOOKING PLACEMENT FLOW, BOOKING HISTORY FOR HELPER ROLE - MVC, SKILL SEARCH BACKEND, ROUTING</a:t>
            </a:r>
          </a:p>
          <a:p>
            <a:pPr>
              <a:buClr>
                <a:srgbClr val="8AD0D6"/>
              </a:buClr>
            </a:pPr>
            <a:r>
              <a:rPr lang="en-US" sz="1400" b="1" dirty="0"/>
              <a:t>PRANJAL GUPTA</a:t>
            </a:r>
            <a:r>
              <a:rPr lang="en-US" sz="1400" dirty="0"/>
              <a:t> – STRUCTURE SERVER-SIDE CODE, USER PROFILE PAGE – MVC, CRUD FOR SKILLS &amp; DOMAINS, GENERATE AVERAGE RATING AND REVIEWS FOR HELPER, ENTIRE REVIEW FUNCTIONALITY – MVC, BACKEND FOR ORDER HISTORY FOR HELPER, POPULATE CARDS IN LANDING PAGE, DATA PREPARATION, ATLASSIAN SET UP, MATERIAL UI, ROUTING</a:t>
            </a:r>
          </a:p>
          <a:p>
            <a:pPr>
              <a:buClr>
                <a:srgbClr val="8AD0D6"/>
              </a:buClr>
            </a:pPr>
            <a:r>
              <a:rPr lang="en-US" sz="1400" b="1" dirty="0"/>
              <a:t>UDAY SIDDHARTH K S</a:t>
            </a:r>
            <a:r>
              <a:rPr lang="en-US" sz="1400" dirty="0"/>
              <a:t> – MAILER API, SEEK PAGE, LOCATION API, BOOKING PAGE – (VC), BOOKING HISTORY PAGE FOR SEEKER, BOOTSTRAP, ROUTING</a:t>
            </a:r>
          </a:p>
          <a:p>
            <a:pPr>
              <a:buClr>
                <a:srgbClr val="8AD0D6"/>
              </a:buClr>
            </a:pPr>
            <a:r>
              <a:rPr lang="en-US" sz="1400" b="1" dirty="0"/>
              <a:t>NIDHI RAGHAVENDRA</a:t>
            </a:r>
            <a:r>
              <a:rPr lang="en-US" sz="1400" dirty="0"/>
              <a:t> – PROJECT STRUCTURING – CLIENT &amp; SERVER, LOGO, CUSTOM SCSS FOR UI/UX - LANDING PAGE &amp; FIXED LAYOUTS JOIN, SIGN-UP &amp; REGISTRATION, MULTER, ROLE-BASED ACCESS, REACT REDUX, BROWSER ROUTER, MATERIAL UI &amp; BOOSTRAP FOR FORM ELEMENTS, JWT AUTHENTICATION</a:t>
            </a:r>
          </a:p>
          <a:p>
            <a:pPr>
              <a:buClr>
                <a:srgbClr val="8AD0D6"/>
              </a:buClr>
            </a:pPr>
            <a:endParaRPr lang="en-US" sz="1400"/>
          </a:p>
          <a:p>
            <a:pPr>
              <a:buClr>
                <a:srgbClr val="8AD0D6"/>
              </a:buClr>
            </a:pPr>
            <a:r>
              <a:rPr lang="en-US" sz="1400" dirty="0"/>
              <a:t>THE TEAM CONTRIBUTED TO THE DATABASE MODELING, GIT, APPLICATION APIs FOR PROJECT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403263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846092-8B65-4F4B-B573-878FB6A78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30825" y="643467"/>
            <a:ext cx="7330350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184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5FF67B4-C7B0-4461-AA78-7A19A133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2" y="716969"/>
            <a:ext cx="12063045" cy="593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10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, envelope&#10;&#10;Description automatically generated">
            <a:extLst>
              <a:ext uri="{FF2B5EF4-FFF2-40B4-BE49-F238E27FC236}">
                <a16:creationId xmlns:a16="http://schemas.microsoft.com/office/drawing/2014/main" id="{A93855A0-FF87-4265-AF56-D225B1AA4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82" y="483542"/>
            <a:ext cx="11086001" cy="5702772"/>
          </a:xfrm>
        </p:spPr>
      </p:pic>
    </p:spTree>
    <p:extLst>
      <p:ext uri="{BB962C8B-B14F-4D97-AF65-F5344CB8AC3E}">
        <p14:creationId xmlns:p14="http://schemas.microsoft.com/office/powerpoint/2010/main" val="350359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4C8F7B2-9713-4492-A616-09C913CB7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" y="357438"/>
            <a:ext cx="12063044" cy="608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2285321-298B-4FFE-8045-A2BEB8876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07" y="766228"/>
            <a:ext cx="11174045" cy="51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266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Ion</vt:lpstr>
      <vt:lpstr>PowerPoint Presentation</vt:lpstr>
      <vt:lpstr>PURPOSE</vt:lpstr>
      <vt:lpstr>User flow</vt:lpstr>
      <vt:lpstr>CONTRIBUTIONS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109</cp:revision>
  <dcterms:created xsi:type="dcterms:W3CDTF">2021-12-08T01:07:39Z</dcterms:created>
  <dcterms:modified xsi:type="dcterms:W3CDTF">2021-12-08T16:54:49Z</dcterms:modified>
</cp:coreProperties>
</file>